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8" r:id="rId2"/>
    <p:sldId id="459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A492F6-E222-3045-9BE1-80070F5F1C20}">
          <p14:sldIdLst>
            <p14:sldId id="37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</p14:sldIdLst>
        </p14:section>
        <p14:section name="Untitled Section" id="{8665CDD6-9168-664E-80E6-4859640693D9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E Miller" initials="jem" lastIdx="18" clrIdx="0"/>
  <p:cmAuthor id="1" name=" " initials="MSOffice" lastIdx="1" clrIdx="1"/>
  <p:cmAuthor id="2" name=" Jason E Miller" initials="jem" lastIdx="23" clrIdx="2"/>
  <p:cmAuthor id="3" name="Omer Khan" initials="OK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0000"/>
    <a:srgbClr val="FF8F8F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3" autoAdjust="0"/>
    <p:restoredTop sz="82635" autoAdjust="0"/>
  </p:normalViewPr>
  <p:slideViewPr>
    <p:cSldViewPr>
      <p:cViewPr varScale="1">
        <p:scale>
          <a:sx n="124" d="100"/>
          <a:sy n="124" d="100"/>
        </p:scale>
        <p:origin x="-1576" y="-104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15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DFCD7-2DA8-244F-869E-4657A0ECC445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7704-379D-6E49-8A3A-51A804F10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8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88810-5EE4-4039-B293-DE80BE7CFD33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194C-1736-463A-BB2D-B1C98ADA17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B194C-1736-463A-BB2D-B1C98ADA17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4BE7-42DD-4D76-8742-3B5FE2B8E88E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" descr="UConn_tex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787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E650-32EC-4FCE-AC13-DA2ABBC20D7A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6F7A-6486-4A89-9BFC-22F8F03A26E5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FCDA-9E3C-41F9-A13A-4D952AAA2A84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2525"/>
            <a:ext cx="9144000" cy="0"/>
          </a:xfrm>
          <a:prstGeom prst="line">
            <a:avLst/>
          </a:prstGeom>
          <a:ln w="508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UConn_tex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787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D580-D99B-44B5-928B-E89DB5CF5431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3993-F4B6-43C3-B083-53302929F088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4EA4-D82A-46E3-B406-3810BCBBDE16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C6D7-A213-448C-AE26-5AD7D968F19D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F888-DB76-4279-A416-43A2BBCD9D7D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D0A9-C1D7-4296-B9B3-6ACE4E831B32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AEA9-F975-4875-873A-A13C53FB2620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B70B4-DC4B-469D-9B0B-C056D6995462}" type="datetime1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xilinx.com/support/download/index.htm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n2prd0202.outlook.com/owa/redir.aspx?C=bfoxFoE_7EWV6QD5mP1og1swPx7OVM8IoeS-Y2m8nmw31g7UyYuxsIGmz0C-2rQVuQdVQjEMPg8.&amp;URL=mailto:2100@ecs-license1.engr.uconn.edu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"/>
            <a:ext cx="91440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324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tx1"/>
                </a:solidFill>
              </a:rPr>
              <a:t>Getting Started with Lab 1</a:t>
            </a:r>
            <a:endParaRPr lang="en-US" sz="4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324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324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4000" dirty="0" smtClean="0">
                <a:solidFill>
                  <a:schemeClr val="tx1"/>
                </a:solidFill>
              </a:rPr>
              <a:t>ECE 4401</a:t>
            </a:r>
          </a:p>
          <a:p>
            <a:pPr>
              <a:spcBef>
                <a:spcPts val="600"/>
              </a:spcBef>
            </a:pPr>
            <a:r>
              <a:rPr lang="en-US" sz="4000" dirty="0" smtClean="0">
                <a:solidFill>
                  <a:schemeClr val="tx1"/>
                </a:solidFill>
              </a:rPr>
              <a:t>Digital Design Lab</a:t>
            </a:r>
            <a:endParaRPr 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new source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220" t="3125" r="61933" b="23959"/>
          <a:stretch/>
        </p:blipFill>
        <p:spPr>
          <a:xfrm>
            <a:off x="2057400" y="1295400"/>
            <a:ext cx="49815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3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4817" b="25000"/>
          <a:stretch/>
        </p:blipFill>
        <p:spPr>
          <a:xfrm>
            <a:off x="304800" y="1371600"/>
            <a:ext cx="855940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2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Lab1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you will write:</a:t>
            </a:r>
            <a:endParaRPr lang="en-US" dirty="0"/>
          </a:p>
          <a:p>
            <a:pPr lvl="1"/>
            <a:r>
              <a:rPr lang="en-US" dirty="0" err="1"/>
              <a:t>clock_divider.vhd</a:t>
            </a:r>
            <a:endParaRPr lang="en-US" dirty="0"/>
          </a:p>
          <a:p>
            <a:pPr lvl="1"/>
            <a:r>
              <a:rPr lang="en-US" dirty="0"/>
              <a:t>hex2led.vhd</a:t>
            </a:r>
          </a:p>
          <a:p>
            <a:pPr lvl="1"/>
            <a:r>
              <a:rPr lang="en-US" dirty="0" err="1" smtClean="0"/>
              <a:t>char_led_control.vhd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.</a:t>
            </a:r>
            <a:r>
              <a:rPr lang="en-US" dirty="0" err="1"/>
              <a:t>ucf</a:t>
            </a:r>
            <a:r>
              <a:rPr lang="en-US" dirty="0"/>
              <a:t>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copy of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6" t="11458" r="75403" b="58334"/>
          <a:stretch/>
        </p:blipFill>
        <p:spPr>
          <a:xfrm>
            <a:off x="2286000" y="2362200"/>
            <a:ext cx="4478888" cy="31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5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First we need to set some options correctly, right click on “</a:t>
            </a:r>
            <a:r>
              <a:rPr lang="en-US" i="1" dirty="0"/>
              <a:t>Implement Design” </a:t>
            </a:r>
            <a:r>
              <a:rPr lang="en-US" dirty="0"/>
              <a:t>in the Process View and selecting “</a:t>
            </a:r>
            <a:r>
              <a:rPr lang="en-US" i="1" dirty="0"/>
              <a:t>Process Properties”.</a:t>
            </a:r>
            <a:r>
              <a:rPr lang="en-US" dirty="0"/>
              <a:t> In the window that pops up select the checkbox for “</a:t>
            </a:r>
            <a:r>
              <a:rPr lang="en-US" i="1" dirty="0"/>
              <a:t>Allow Unmatched LOC Constraints” </a:t>
            </a:r>
            <a:r>
              <a:rPr lang="en-US" dirty="0"/>
              <a:t>and click “OK”. Then, right click on “</a:t>
            </a:r>
            <a:r>
              <a:rPr lang="en-US" i="1" dirty="0"/>
              <a:t>Generate Programming File” </a:t>
            </a:r>
            <a:r>
              <a:rPr lang="en-US" dirty="0"/>
              <a:t>and select “</a:t>
            </a:r>
            <a:r>
              <a:rPr lang="en-US" i="1" dirty="0"/>
              <a:t>Process Properties” …. </a:t>
            </a:r>
            <a:r>
              <a:rPr lang="en-US" dirty="0"/>
              <a:t>In the window that pops up, click on “</a:t>
            </a:r>
            <a:r>
              <a:rPr lang="en-US" i="1" dirty="0"/>
              <a:t>Startup Options</a:t>
            </a:r>
            <a:r>
              <a:rPr lang="en-US" dirty="0"/>
              <a:t>” and change the “</a:t>
            </a:r>
            <a:r>
              <a:rPr lang="en-US" i="1" dirty="0"/>
              <a:t>Startup clock</a:t>
            </a:r>
            <a:r>
              <a:rPr lang="en-US" dirty="0"/>
              <a:t>” to “</a:t>
            </a:r>
            <a:r>
              <a:rPr lang="en-US" i="1" dirty="0"/>
              <a:t>JTAG clock</a:t>
            </a:r>
            <a:r>
              <a:rPr lang="en-US" dirty="0"/>
              <a:t>”.</a:t>
            </a:r>
          </a:p>
          <a:p>
            <a:endParaRPr lang="en-US" dirty="0" smtClean="0"/>
          </a:p>
          <a:p>
            <a:r>
              <a:rPr lang="en-US" dirty="0" smtClean="0"/>
              <a:t>Now</a:t>
            </a:r>
            <a:r>
              <a:rPr lang="en-US" dirty="0"/>
              <a:t>, you can go ahead and double-click on “</a:t>
            </a:r>
            <a:r>
              <a:rPr lang="en-US" i="1" dirty="0"/>
              <a:t>Generate Programming File” </a:t>
            </a:r>
            <a:r>
              <a:rPr lang="en-US" dirty="0"/>
              <a:t>process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Right click on the window</a:t>
            </a:r>
          </a:p>
          <a:p>
            <a:r>
              <a:rPr lang="en-US" dirty="0"/>
              <a:t>Click on initialize chain in the options</a:t>
            </a:r>
          </a:p>
          <a:p>
            <a:r>
              <a:rPr lang="en-US" dirty="0"/>
              <a:t>Then click yes, and select the bit file</a:t>
            </a:r>
          </a:p>
          <a:p>
            <a:r>
              <a:rPr lang="en-US" dirty="0"/>
              <a:t>Then click no for PROMs</a:t>
            </a:r>
          </a:p>
          <a:p>
            <a:r>
              <a:rPr lang="en-US" dirty="0"/>
              <a:t>Then cancel the next window</a:t>
            </a:r>
          </a:p>
          <a:p>
            <a:r>
              <a:rPr lang="en-US" dirty="0"/>
              <a:t>Then click apply and ok</a:t>
            </a:r>
          </a:p>
          <a:p>
            <a:r>
              <a:rPr lang="en-US" dirty="0"/>
              <a:t>Then right click on the green device and click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http://www.xilinx.com/support/download/index.htm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7471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86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2100@ecs-license1.engr.uconn.edu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6764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44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786687" cy="503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2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38999" cy="48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648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New Source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6119812" cy="529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186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Source Wizard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629400" cy="525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939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Skip this, we can add ports later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40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457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demo.vhd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r="52562" b="23958"/>
          <a:stretch/>
        </p:blipFill>
        <p:spPr>
          <a:xfrm>
            <a:off x="1524000" y="1259085"/>
            <a:ext cx="6172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660066">
              <a:alpha val="50000"/>
            </a:srgbClr>
          </a:solidFill>
          <a:miter lim="800000"/>
          <a:headEnd/>
          <a:tailEnd/>
        </a:ln>
        <a:effectLst>
          <a:outerShdw blurRad="40000" dist="20000" dir="5400000" rotWithShape="0">
            <a:srgbClr val="000000">
              <a:alpha val="37999"/>
            </a:srgbClr>
          </a:outerShdw>
        </a:effectLst>
      </a:spPr>
      <a:bodyPr anchor="ctr">
        <a:prstTxWarp prst="textNoShape">
          <a:avLst/>
        </a:prstTxWarp>
      </a:bodyPr>
      <a:lstStyle>
        <a:defPPr algn="ctr" fontAlgn="auto">
          <a:spcBef>
            <a:spcPts val="0"/>
          </a:spcBef>
          <a:spcAft>
            <a:spcPts val="0"/>
          </a:spcAft>
          <a:defRPr>
            <a:latin typeface="+mn-lt"/>
            <a:ea typeface="+mn-ea"/>
            <a:cs typeface="+mn-cs"/>
          </a:defRPr>
        </a:defPPr>
      </a:lstStyle>
    </a:spDef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buFont typeface="Arial"/>
          <a:buChar char="•"/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22200</TotalTime>
  <Words>256</Words>
  <Application>Microsoft Macintosh PowerPoint</Application>
  <PresentationFormat>On-screen Show (4:3)</PresentationFormat>
  <Paragraphs>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Xilinx ISE</vt:lpstr>
      <vt:lpstr>License</vt:lpstr>
      <vt:lpstr>New Project</vt:lpstr>
      <vt:lpstr>Project Settings</vt:lpstr>
      <vt:lpstr>Adding New Source File</vt:lpstr>
      <vt:lpstr>New Source Wizard</vt:lpstr>
      <vt:lpstr>Port List</vt:lpstr>
      <vt:lpstr>Add demo.vhd</vt:lpstr>
      <vt:lpstr>Add new source files</vt:lpstr>
      <vt:lpstr>Start Coding</vt:lpstr>
      <vt:lpstr>Lab1 files</vt:lpstr>
      <vt:lpstr>Add .ucf file</vt:lpstr>
      <vt:lpstr>Setting options</vt:lpstr>
      <vt:lpstr>Impact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Graphite Multicore Simulator</dc:title>
  <dc:creator>jasonm</dc:creator>
  <cp:lastModifiedBy>Omer Khan</cp:lastModifiedBy>
  <cp:revision>3576</cp:revision>
  <cp:lastPrinted>2012-01-25T19:50:43Z</cp:lastPrinted>
  <dcterms:created xsi:type="dcterms:W3CDTF">2010-09-30T01:40:00Z</dcterms:created>
  <dcterms:modified xsi:type="dcterms:W3CDTF">2014-08-28T16:19:16Z</dcterms:modified>
</cp:coreProperties>
</file>